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33" d="100"/>
          <a:sy n="33" d="100"/>
        </p:scale>
        <p:origin x="51" y="6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B6B7016-D444-4B17-B75F-EA46DB8C42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1505098-2882-491E-BE9A-0F0C4E6E9A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A63974-D894-43AF-9A1E-C1BCB13A7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60A8-9921-4DD3-8CA7-1D15064ACCCF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063CA67-1F35-4DDC-BC55-FB215676D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A0B38A-9178-4014-B4B1-9220F9157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5961-81E0-42A8-A7AC-FD4DBB6B29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41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A77675-2AFA-4995-B28B-E6FD7A250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EDAACC1-B67D-4104-B895-DD3589530C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E01FDF1-786C-4175-9D97-F4C28FFE7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60A8-9921-4DD3-8CA7-1D15064ACCCF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98A9B86-0200-4A51-A601-3663ED803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EACBC2-5A95-42FB-A096-7B2F915F8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5961-81E0-42A8-A7AC-FD4DBB6B29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440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13782C9-FBB2-4F2A-9D4A-99A8201804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0A03915-30E1-442A-8397-ADD432AC9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3146594-CC37-4F2C-8242-7EAD2623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60A8-9921-4DD3-8CA7-1D15064ACCCF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97D2291-BEBE-47BE-B96B-B1F67C735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0C231E2-52F1-40A1-A7B5-B76C6F029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5961-81E0-42A8-A7AC-FD4DBB6B29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336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46713C-7957-463C-A110-804FADB2B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447E6FF-E1ED-4D42-A1C4-8F8E4BEE5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D65DD35-4922-4DEB-BE7D-9EB28EF67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60A8-9921-4DD3-8CA7-1D15064ACCCF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7A77C6F-5E74-436C-BDC7-1C7797E48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9D9766F-9A1D-45FC-BAEC-491B08840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5961-81E0-42A8-A7AC-FD4DBB6B29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464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2F4595-D6F0-4D6F-BED0-C83ACF72F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CCB26FE-B4FE-4711-B137-B410F57BE2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6248921-915C-4A84-9BD4-474FE541A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60A8-9921-4DD3-8CA7-1D15064ACCCF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B7AAFFC-DE78-4DD1-873D-786D96DAB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0E5CB8C-9701-4851-BB08-F9CBAAACD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5961-81E0-42A8-A7AC-FD4DBB6B29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6762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9945D1C-8FF2-4401-ABC4-998931E8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076AE7-CA5C-4B23-8544-0FE7896C17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8560017-5A26-45B1-B603-6524746150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4102C29-19F0-4BFF-85C6-1F4746877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60A8-9921-4DD3-8CA7-1D15064ACCCF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BA1C89E-C4A6-4816-AF75-8E65FAB06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FD07593-F65E-4E48-B601-7081B9C10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5961-81E0-42A8-A7AC-FD4DBB6B29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5829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F6F39C-41B5-4A7B-869E-E80A14514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5DD8F25-0103-4DF4-8622-D53072DD10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290C4DD-7DAA-4D7C-98D6-E0B3D187DF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FB9B200-F2BD-40D8-A5D1-6589D919B4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603B65C-3BED-4224-BC01-E2D3CE35A3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FBBFDE4-FD35-4F03-8E04-F289D1E01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60A8-9921-4DD3-8CA7-1D15064ACCCF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8E097B4-B2D1-47EF-BD67-88E28413F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F0664D6-B6D8-4AC2-9DB8-1144A8B0D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5961-81E0-42A8-A7AC-FD4DBB6B29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0707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751DF0-3952-42FA-A0B4-DE3C34080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3FFE893-7E1D-4FD3-B71A-1724B0CCF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60A8-9921-4DD3-8CA7-1D15064ACCCF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69699D5-3D31-44B9-8C2C-4516E55E5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3F03303-ED26-4CC1-AF6B-50722B537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5961-81E0-42A8-A7AC-FD4DBB6B29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6394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D7B2661-0112-4FE7-A0A8-EA135BC36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60A8-9921-4DD3-8CA7-1D15064ACCCF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16CAF45-D19E-4C11-A0AA-2EB2A5E3C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2F78FEC-4A77-4FA2-9C93-06F9D7CE4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5961-81E0-42A8-A7AC-FD4DBB6B29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561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E9136C-E11A-4060-B56A-E606B873D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BE9CAA1-2CE0-4AFB-AAC0-9C5B610111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94F2853-0C42-44EB-B66D-1C41C16F82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E0BF537-A9BA-411F-9172-E834BA70A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60A8-9921-4DD3-8CA7-1D15064ACCCF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383E93B-F0C5-43E9-971A-08CC732E6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F7B2936-87B1-45BF-B191-3B5F9ECD4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5961-81E0-42A8-A7AC-FD4DBB6B29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194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EAFAD2-12B0-4900-A322-B439C8306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4A91448-96E6-4437-92FB-A2D1E32BE4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27B690B-05B4-43EC-9EE2-CE104DD422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851F031-3A10-41E9-BFDF-31547CA43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60A8-9921-4DD3-8CA7-1D15064ACCCF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C6D62D2-ECB5-4ABB-BF66-DFC46EDCE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226ACD7-5131-4AEA-82D3-7218A7BDF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5961-81E0-42A8-A7AC-FD4DBB6B29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8466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B2B7D54-023F-4AFE-9D8A-4ACF9452F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31BC355-9CC3-48E1-B08B-F7AA61BFA1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FB2A8B7-E875-45AC-8331-1580B32230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F60A8-9921-4DD3-8CA7-1D15064ACCCF}" type="datetimeFigureOut">
              <a:rPr lang="zh-CN" altLang="en-US" smtClean="0"/>
              <a:t>2021/10/22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9B72EA6-4B5D-401E-A094-F19EE3B33C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237C06F-EC1C-4615-9335-5E4F131C74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B5961-81E0-42A8-A7AC-FD4DBB6B29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7031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0">
            <a:extLst>
              <a:ext uri="{FF2B5EF4-FFF2-40B4-BE49-F238E27FC236}">
                <a16:creationId xmlns:a16="http://schemas.microsoft.com/office/drawing/2014/main" id="{F39C5A91-DCDC-41BA-9B6C-B74B8D02DD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3" y="0"/>
            <a:ext cx="2008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Figure 5</a:t>
            </a:r>
          </a:p>
        </p:txBody>
      </p:sp>
      <p:pic>
        <p:nvPicPr>
          <p:cNvPr id="15363" name="Picture 2">
            <a:extLst>
              <a:ext uri="{FF2B5EF4-FFF2-40B4-BE49-F238E27FC236}">
                <a16:creationId xmlns:a16="http://schemas.microsoft.com/office/drawing/2014/main" id="{FAC8A963-42E0-4F3E-A8E4-642700161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050" y="2693988"/>
            <a:ext cx="3811588" cy="292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6">
            <a:extLst>
              <a:ext uri="{FF2B5EF4-FFF2-40B4-BE49-F238E27FC236}">
                <a16:creationId xmlns:a16="http://schemas.microsoft.com/office/drawing/2014/main" id="{200BEBB9-677E-4228-90B2-72630E857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39324" flipH="1">
            <a:off x="7026275" y="1412875"/>
            <a:ext cx="3744913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3">
            <a:extLst>
              <a:ext uri="{FF2B5EF4-FFF2-40B4-BE49-F238E27FC236}">
                <a16:creationId xmlns:a16="http://schemas.microsoft.com/office/drawing/2014/main" id="{074DF909-7973-4807-8725-B2A5BF56D2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050" y="246063"/>
            <a:ext cx="363537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4">
            <a:extLst>
              <a:ext uri="{FF2B5EF4-FFF2-40B4-BE49-F238E27FC236}">
                <a16:creationId xmlns:a16="http://schemas.microsoft.com/office/drawing/2014/main" id="{7CA9F352-00C6-40D9-95FB-5B14862CC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588" y="5645150"/>
            <a:ext cx="4240212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id="{B55753B4-A239-490E-962A-FEB152030BCA}"/>
              </a:ext>
            </a:extLst>
          </p:cNvPr>
          <p:cNvSpPr/>
          <p:nvPr/>
        </p:nvSpPr>
        <p:spPr>
          <a:xfrm>
            <a:off x="7902575" y="1676400"/>
            <a:ext cx="2182813" cy="2873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8" name="TextBox 10">
            <a:extLst>
              <a:ext uri="{FF2B5EF4-FFF2-40B4-BE49-F238E27FC236}">
                <a16:creationId xmlns:a16="http://schemas.microsoft.com/office/drawing/2014/main" id="{733479FB-33C2-4289-86BA-872F27A3EC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588" y="863600"/>
            <a:ext cx="6524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6B100ECA-CB1F-4EFA-8CBD-8D22DD795E5C}"/>
              </a:ext>
            </a:extLst>
          </p:cNvPr>
          <p:cNvSpPr/>
          <p:nvPr/>
        </p:nvSpPr>
        <p:spPr>
          <a:xfrm>
            <a:off x="7729538" y="571500"/>
            <a:ext cx="2463800" cy="2921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id="{D2084BFB-F2DC-4B98-9D27-C626DB2186C2}"/>
              </a:ext>
            </a:extLst>
          </p:cNvPr>
          <p:cNvSpPr/>
          <p:nvPr/>
        </p:nvSpPr>
        <p:spPr>
          <a:xfrm>
            <a:off x="7678738" y="3402013"/>
            <a:ext cx="2601912" cy="17287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id="{9B5EF140-D1CC-4157-9858-42AD431F7F71}"/>
              </a:ext>
            </a:extLst>
          </p:cNvPr>
          <p:cNvSpPr/>
          <p:nvPr/>
        </p:nvSpPr>
        <p:spPr>
          <a:xfrm>
            <a:off x="7512050" y="6048375"/>
            <a:ext cx="3127375" cy="4286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72" name="文本框 22">
            <a:extLst>
              <a:ext uri="{FF2B5EF4-FFF2-40B4-BE49-F238E27FC236}">
                <a16:creationId xmlns:a16="http://schemas.microsoft.com/office/drawing/2014/main" id="{2A848239-1D47-4AC8-B279-2DAEC4FDD7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4850" y="207963"/>
            <a:ext cx="7635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latin typeface="Arial" panose="020B0604020202020204" pitchFamily="34" charset="0"/>
                <a:cs typeface="Arial" panose="020B0604020202020204" pitchFamily="34" charset="0"/>
              </a:rPr>
              <a:t>UCP1</a:t>
            </a:r>
          </a:p>
        </p:txBody>
      </p:sp>
      <p:sp>
        <p:nvSpPr>
          <p:cNvPr id="15373" name="TextBox 63">
            <a:extLst>
              <a:ext uri="{FF2B5EF4-FFF2-40B4-BE49-F238E27FC236}">
                <a16:creationId xmlns:a16="http://schemas.microsoft.com/office/drawing/2014/main" id="{6CD6348E-43BA-4FF5-865A-26FB0F9A1E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6275" y="1495425"/>
            <a:ext cx="11112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latin typeface="Arial" panose="020B0604020202020204" pitchFamily="34" charset="0"/>
                <a:cs typeface="Arial" panose="020B0604020202020204" pitchFamily="34" charset="0"/>
              </a:rPr>
              <a:t>PGC-1</a:t>
            </a:r>
            <a:r>
              <a:rPr lang="el-GR" altLang="zh-CN" sz="1600" b="1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</a:p>
        </p:txBody>
      </p:sp>
      <p:sp>
        <p:nvSpPr>
          <p:cNvPr id="15374" name="TextBox 54">
            <a:extLst>
              <a:ext uri="{FF2B5EF4-FFF2-40B4-BE49-F238E27FC236}">
                <a16:creationId xmlns:a16="http://schemas.microsoft.com/office/drawing/2014/main" id="{0E8A5F30-20B4-452A-B493-278FAB3DCC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50" y="3303588"/>
            <a:ext cx="9477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latin typeface="Arial" panose="020B0604020202020204" pitchFamily="34" charset="0"/>
                <a:cs typeface="Arial" panose="020B0604020202020204" pitchFamily="34" charset="0"/>
                <a:sym typeface="等线" panose="02010600030101010101" pitchFamily="2" charset="-122"/>
              </a:rPr>
              <a:t>ATP5A</a:t>
            </a:r>
          </a:p>
        </p:txBody>
      </p:sp>
      <p:sp>
        <p:nvSpPr>
          <p:cNvPr id="15375" name="TextBox 55">
            <a:extLst>
              <a:ext uri="{FF2B5EF4-FFF2-40B4-BE49-F238E27FC236}">
                <a16:creationId xmlns:a16="http://schemas.microsoft.com/office/drawing/2014/main" id="{F0299D99-CDA9-4309-993A-B97613BC11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1000" y="3614738"/>
            <a:ext cx="11811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latin typeface="Arial" panose="020B0604020202020204" pitchFamily="34" charset="0"/>
                <a:cs typeface="Arial" panose="020B0604020202020204" pitchFamily="34" charset="0"/>
                <a:sym typeface="等线" panose="02010600030101010101" pitchFamily="2" charset="-122"/>
              </a:rPr>
              <a:t>UQCRC2</a:t>
            </a:r>
          </a:p>
        </p:txBody>
      </p:sp>
      <p:sp>
        <p:nvSpPr>
          <p:cNvPr id="15376" name="TextBox 57">
            <a:extLst>
              <a:ext uri="{FF2B5EF4-FFF2-40B4-BE49-F238E27FC236}">
                <a16:creationId xmlns:a16="http://schemas.microsoft.com/office/drawing/2014/main" id="{78296CC4-3623-47EC-BB6E-3A566DB756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0238" y="4079875"/>
            <a:ext cx="8382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latin typeface="Arial" panose="020B0604020202020204" pitchFamily="34" charset="0"/>
                <a:cs typeface="Arial" panose="020B0604020202020204" pitchFamily="34" charset="0"/>
                <a:sym typeface="等线" panose="02010600030101010101" pitchFamily="2" charset="-122"/>
              </a:rPr>
              <a:t>SDHB</a:t>
            </a:r>
          </a:p>
        </p:txBody>
      </p:sp>
      <p:sp>
        <p:nvSpPr>
          <p:cNvPr id="15377" name="TextBox 60">
            <a:extLst>
              <a:ext uri="{FF2B5EF4-FFF2-40B4-BE49-F238E27FC236}">
                <a16:creationId xmlns:a16="http://schemas.microsoft.com/office/drawing/2014/main" id="{EB6EF022-6E25-4067-AB00-AAEC559D85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7838" y="6038850"/>
            <a:ext cx="8731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  <p:grpSp>
        <p:nvGrpSpPr>
          <p:cNvPr id="15378" name="组合 2">
            <a:extLst>
              <a:ext uri="{FF2B5EF4-FFF2-40B4-BE49-F238E27FC236}">
                <a16:creationId xmlns:a16="http://schemas.microsoft.com/office/drawing/2014/main" id="{2225BCE4-4B16-4B6E-AFEF-B4A6FB714972}"/>
              </a:ext>
            </a:extLst>
          </p:cNvPr>
          <p:cNvGrpSpPr>
            <a:grpSpLocks/>
          </p:cNvGrpSpPr>
          <p:nvPr/>
        </p:nvGrpSpPr>
        <p:grpSpPr bwMode="auto">
          <a:xfrm>
            <a:off x="534988" y="1162050"/>
            <a:ext cx="3413125" cy="2625725"/>
            <a:chOff x="534505" y="1162813"/>
            <a:chExt cx="3413038" cy="2624511"/>
          </a:xfrm>
        </p:grpSpPr>
        <p:pic>
          <p:nvPicPr>
            <p:cNvPr id="15381" name="Picture 7">
              <a:extLst>
                <a:ext uri="{FF2B5EF4-FFF2-40B4-BE49-F238E27FC236}">
                  <a16:creationId xmlns:a16="http://schemas.microsoft.com/office/drawing/2014/main" id="{B8C4DABE-A431-4AE4-96F7-8AB6D8DFFF43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6">
              <a:lum bright="6000"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1543" y="1559103"/>
              <a:ext cx="2376000" cy="32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82" name="Picture 8">
              <a:extLst>
                <a:ext uri="{FF2B5EF4-FFF2-40B4-BE49-F238E27FC236}">
                  <a16:creationId xmlns:a16="http://schemas.microsoft.com/office/drawing/2014/main" id="{2B3A44B3-557C-4869-A861-D28884288B09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7">
              <a:lum bright="-26000" contrast="5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571543" y="1949519"/>
              <a:ext cx="2376000" cy="32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83" name="Picture 9">
              <a:extLst>
                <a:ext uri="{FF2B5EF4-FFF2-40B4-BE49-F238E27FC236}">
                  <a16:creationId xmlns:a16="http://schemas.microsoft.com/office/drawing/2014/main" id="{3BC2E5C6-187F-4E83-B251-0B9326C0FFA5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1543" y="3448940"/>
              <a:ext cx="2376000" cy="32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384" name="TextBox 33">
              <a:extLst>
                <a:ext uri="{FF2B5EF4-FFF2-40B4-BE49-F238E27FC236}">
                  <a16:creationId xmlns:a16="http://schemas.microsoft.com/office/drawing/2014/main" id="{D65502C0-4C64-42A0-8F52-5C7502EC4A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09198" y="1162813"/>
              <a:ext cx="102376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cs typeface="Arial" panose="020B0604020202020204" pitchFamily="34" charset="0"/>
                </a:rPr>
                <a:t>MAS </a:t>
              </a:r>
              <a:r>
                <a:rPr lang="en-US" altLang="zh-CN" sz="1600" b="1" baseline="30000">
                  <a:latin typeface="Arial" panose="020B0604020202020204" pitchFamily="34" charset="0"/>
                  <a:cs typeface="Arial" panose="020B0604020202020204" pitchFamily="34" charset="0"/>
                </a:rPr>
                <a:t>-/-</a:t>
              </a:r>
            </a:p>
          </p:txBody>
        </p:sp>
        <p:sp>
          <p:nvSpPr>
            <p:cNvPr id="15385" name="TextBox 34">
              <a:extLst>
                <a:ext uri="{FF2B5EF4-FFF2-40B4-BE49-F238E27FC236}">
                  <a16:creationId xmlns:a16="http://schemas.microsoft.com/office/drawing/2014/main" id="{4DA30C66-4281-4C32-9576-6E6AECA7AA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3849" y="1162813"/>
              <a:ext cx="57775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</a:p>
          </p:txBody>
        </p:sp>
        <p:cxnSp>
          <p:nvCxnSpPr>
            <p:cNvPr id="32" name="直接连接符 21">
              <a:extLst>
                <a:ext uri="{FF2B5EF4-FFF2-40B4-BE49-F238E27FC236}">
                  <a16:creationId xmlns:a16="http://schemas.microsoft.com/office/drawing/2014/main" id="{BD182773-AC8B-4270-9CC4-F799DE9289EC}"/>
                </a:ext>
              </a:extLst>
            </p:cNvPr>
            <p:cNvCxnSpPr/>
            <p:nvPr/>
          </p:nvCxnSpPr>
          <p:spPr bwMode="auto">
            <a:xfrm>
              <a:off x="1599690" y="1435737"/>
              <a:ext cx="1081060" cy="31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22">
              <a:extLst>
                <a:ext uri="{FF2B5EF4-FFF2-40B4-BE49-F238E27FC236}">
                  <a16:creationId xmlns:a16="http://schemas.microsoft.com/office/drawing/2014/main" id="{BB1870A1-A8C5-4F01-A7CE-611CE6ABCF6C}"/>
                </a:ext>
              </a:extLst>
            </p:cNvPr>
            <p:cNvCxnSpPr/>
            <p:nvPr/>
          </p:nvCxnSpPr>
          <p:spPr bwMode="auto">
            <a:xfrm>
              <a:off x="2809334" y="1440498"/>
              <a:ext cx="107947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88" name="文本框 22">
              <a:extLst>
                <a:ext uri="{FF2B5EF4-FFF2-40B4-BE49-F238E27FC236}">
                  <a16:creationId xmlns:a16="http://schemas.microsoft.com/office/drawing/2014/main" id="{52EFC6CE-EEAD-417A-89F2-263C30AC55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0806" y="1546782"/>
              <a:ext cx="76346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cs typeface="Arial" panose="020B0604020202020204" pitchFamily="34" charset="0"/>
                </a:rPr>
                <a:t>UCP1</a:t>
              </a:r>
            </a:p>
          </p:txBody>
        </p:sp>
        <p:sp>
          <p:nvSpPr>
            <p:cNvPr id="15389" name="TextBox 54">
              <a:extLst>
                <a:ext uri="{FF2B5EF4-FFF2-40B4-BE49-F238E27FC236}">
                  <a16:creationId xmlns:a16="http://schemas.microsoft.com/office/drawing/2014/main" id="{FC912FEB-18C9-4960-85B1-F86D5695CA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7285" y="2299595"/>
              <a:ext cx="94758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cs typeface="Arial" panose="020B0604020202020204" pitchFamily="34" charset="0"/>
                  <a:sym typeface="等线" panose="02010600030101010101" pitchFamily="2" charset="-122"/>
                </a:rPr>
                <a:t>ATP5A</a:t>
              </a:r>
            </a:p>
          </p:txBody>
        </p:sp>
        <p:sp>
          <p:nvSpPr>
            <p:cNvPr id="15390" name="TextBox 55">
              <a:extLst>
                <a:ext uri="{FF2B5EF4-FFF2-40B4-BE49-F238E27FC236}">
                  <a16:creationId xmlns:a16="http://schemas.microsoft.com/office/drawing/2014/main" id="{CFE3D381-F055-4827-B100-621876F6ED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4505" y="2609833"/>
              <a:ext cx="118255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cs typeface="Arial" panose="020B0604020202020204" pitchFamily="34" charset="0"/>
                  <a:sym typeface="等线" panose="02010600030101010101" pitchFamily="2" charset="-122"/>
                </a:rPr>
                <a:t>UQCRC2</a:t>
              </a:r>
            </a:p>
          </p:txBody>
        </p:sp>
        <p:sp>
          <p:nvSpPr>
            <p:cNvPr id="15391" name="TextBox 57">
              <a:extLst>
                <a:ext uri="{FF2B5EF4-FFF2-40B4-BE49-F238E27FC236}">
                  <a16:creationId xmlns:a16="http://schemas.microsoft.com/office/drawing/2014/main" id="{B4EB8AFC-BA9C-4036-B20E-B316DB4505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0399" y="2931706"/>
              <a:ext cx="83789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cs typeface="Arial" panose="020B0604020202020204" pitchFamily="34" charset="0"/>
                  <a:sym typeface="等线" panose="02010600030101010101" pitchFamily="2" charset="-122"/>
                </a:rPr>
                <a:t>SDHB</a:t>
              </a:r>
            </a:p>
          </p:txBody>
        </p:sp>
        <p:sp>
          <p:nvSpPr>
            <p:cNvPr id="15392" name="TextBox 60">
              <a:extLst>
                <a:ext uri="{FF2B5EF4-FFF2-40B4-BE49-F238E27FC236}">
                  <a16:creationId xmlns:a16="http://schemas.microsoft.com/office/drawing/2014/main" id="{10D97C05-CB4F-47E4-8193-F96B40D136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0399" y="3448940"/>
              <a:ext cx="768287" cy="338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cs typeface="Arial" panose="020B0604020202020204" pitchFamily="34" charset="0"/>
                </a:rPr>
                <a:t>Actin</a:t>
              </a:r>
            </a:p>
          </p:txBody>
        </p:sp>
        <p:sp>
          <p:nvSpPr>
            <p:cNvPr id="15393" name="TextBox 63">
              <a:extLst>
                <a:ext uri="{FF2B5EF4-FFF2-40B4-BE49-F238E27FC236}">
                  <a16:creationId xmlns:a16="http://schemas.microsoft.com/office/drawing/2014/main" id="{937635D3-96CA-43C8-9482-97986AC396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8587" y="1943781"/>
              <a:ext cx="111106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cs typeface="Arial" panose="020B0604020202020204" pitchFamily="34" charset="0"/>
                </a:rPr>
                <a:t>PGC-1</a:t>
              </a:r>
              <a:r>
                <a:rPr lang="el-GR" altLang="zh-CN" sz="1600" b="1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</a:p>
          </p:txBody>
        </p:sp>
        <p:pic>
          <p:nvPicPr>
            <p:cNvPr id="15394" name="Picture 2">
              <a:extLst>
                <a:ext uri="{FF2B5EF4-FFF2-40B4-BE49-F238E27FC236}">
                  <a16:creationId xmlns:a16="http://schemas.microsoft.com/office/drawing/2014/main" id="{813B2E30-D13D-4005-B29A-D3528B971081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517" t="23083" r="17928" b="26102"/>
            <a:stretch>
              <a:fillRect/>
            </a:stretch>
          </p:blipFill>
          <p:spPr bwMode="auto">
            <a:xfrm flipH="1">
              <a:off x="1568917" y="2321230"/>
              <a:ext cx="2376000" cy="108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379" name="文本框 87">
            <a:extLst>
              <a:ext uri="{FF2B5EF4-FFF2-40B4-BE49-F238E27FC236}">
                <a16:creationId xmlns:a16="http://schemas.microsoft.com/office/drawing/2014/main" id="{2521474D-4446-46E7-94BA-066DA5F890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650" y="3195638"/>
            <a:ext cx="10652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NDUFB8</a:t>
            </a:r>
            <a:endParaRPr lang="zh-CN" alt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80" name="文本框 87">
            <a:extLst>
              <a:ext uri="{FF2B5EF4-FFF2-40B4-BE49-F238E27FC236}">
                <a16:creationId xmlns:a16="http://schemas.microsoft.com/office/drawing/2014/main" id="{EBBBBC47-43DA-4D77-A16B-77314DB57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1000" y="4568825"/>
            <a:ext cx="106521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NDUFB8</a:t>
            </a:r>
            <a:endParaRPr lang="zh-CN" alt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22</Words>
  <Application>Microsoft Office PowerPoint</Application>
  <PresentationFormat>宽屏</PresentationFormat>
  <Paragraphs>18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258</dc:creator>
  <cp:lastModifiedBy>258</cp:lastModifiedBy>
  <cp:revision>2</cp:revision>
  <dcterms:created xsi:type="dcterms:W3CDTF">2021-08-06T13:19:53Z</dcterms:created>
  <dcterms:modified xsi:type="dcterms:W3CDTF">2021-10-22T01:56:26Z</dcterms:modified>
</cp:coreProperties>
</file>